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65" r:id="rId4"/>
    <p:sldId id="263" r:id="rId5"/>
    <p:sldId id="267" r:id="rId6"/>
    <p:sldId id="268" r:id="rId7"/>
    <p:sldId id="269" r:id="rId8"/>
    <p:sldId id="264" r:id="rId9"/>
    <p:sldId id="266" r:id="rId10"/>
    <p:sldId id="270" r:id="rId11"/>
    <p:sldId id="271" r:id="rId12"/>
    <p:sldId id="272" r:id="rId13"/>
    <p:sldId id="273" r:id="rId14"/>
    <p:sldId id="278" r:id="rId15"/>
    <p:sldId id="283" r:id="rId16"/>
    <p:sldId id="274" r:id="rId17"/>
    <p:sldId id="277" r:id="rId18"/>
    <p:sldId id="276" r:id="rId19"/>
    <p:sldId id="275" r:id="rId20"/>
    <p:sldId id="282" r:id="rId21"/>
    <p:sldId id="279" r:id="rId22"/>
    <p:sldId id="284" r:id="rId23"/>
    <p:sldId id="280" r:id="rId24"/>
    <p:sldId id="285"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972"/>
    <a:srgbClr val="2819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69" d="100"/>
          <a:sy n="69" d="100"/>
        </p:scale>
        <p:origin x="-63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730101" y="6016108"/>
            <a:ext cx="3577554" cy="41082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730101" y="6016108"/>
            <a:ext cx="3577554" cy="410825"/>
          </a:xfrm>
        </p:spPr>
        <p:txBody>
          <a:bodyPr>
            <a:normAutofit/>
          </a:bodyPr>
          <a:lstStyle>
            <a:lvl1pPr>
              <a:defRPr sz="1600"/>
            </a:lvl1pPr>
          </a:lstStyle>
          <a:p>
            <a:pPr lvl="0"/>
            <a:r>
              <a:rPr lang="en-US" dirty="0" smtClean="0"/>
              <a:t>Add Your Subtitle</a:t>
            </a:r>
            <a:endParaRPr lang="en-US" dirty="0"/>
          </a:p>
        </p:txBody>
      </p:sp>
      <p:sp>
        <p:nvSpPr>
          <p:cNvPr id="7" name="Title 1"/>
          <p:cNvSpPr>
            <a:spLocks noGrp="1"/>
          </p:cNvSpPr>
          <p:nvPr>
            <p:ph type="title" hasCustomPrompt="1"/>
          </p:nvPr>
        </p:nvSpPr>
        <p:spPr>
          <a:xfrm>
            <a:off x="1659498" y="3211858"/>
            <a:ext cx="5802636" cy="1564323"/>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427493"/>
            <a:ext cx="8211824" cy="452910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427493"/>
            <a:ext cx="8211824" cy="452910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427493"/>
            <a:ext cx="8211824" cy="452910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8" name="Title 1"/>
          <p:cNvSpPr>
            <a:spLocks noGrp="1"/>
          </p:cNvSpPr>
          <p:nvPr>
            <p:ph type="title" hasCustomPrompt="1"/>
          </p:nvPr>
        </p:nvSpPr>
        <p:spPr>
          <a:xfrm>
            <a:off x="2883328" y="274639"/>
            <a:ext cx="3361356" cy="980023"/>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3/5/2016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281913"/>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28191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8191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8191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8191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8191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0" y="6016108"/>
            <a:ext cx="9144000" cy="410825"/>
          </a:xfrm>
        </p:spPr>
        <p:txBody>
          <a:bodyPr>
            <a:noAutofit/>
          </a:bodyPr>
          <a:lstStyle/>
          <a:p>
            <a:r>
              <a:rPr lang="en-US" sz="4000" b="1" dirty="0" smtClean="0">
                <a:solidFill>
                  <a:schemeClr val="bg1">
                    <a:lumMod val="85000"/>
                    <a:lumOff val="15000"/>
                  </a:schemeClr>
                </a:solidFill>
              </a:rPr>
              <a:t>Ephesians 6:10-18</a:t>
            </a:r>
            <a:endParaRPr lang="en-US" sz="4000" b="1" dirty="0">
              <a:solidFill>
                <a:schemeClr val="bg1">
                  <a:lumMod val="85000"/>
                  <a:lumOff val="15000"/>
                </a:schemeClr>
              </a:solidFill>
            </a:endParaRPr>
          </a:p>
        </p:txBody>
      </p:sp>
    </p:spTree>
    <p:extLst>
      <p:ext uri="{BB962C8B-B14F-4D97-AF65-F5344CB8AC3E}">
        <p14:creationId xmlns:p14="http://schemas.microsoft.com/office/powerpoint/2010/main" val="328404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sz="5400" b="1" i="1" dirty="0" smtClean="0">
                <a:solidFill>
                  <a:schemeClr val="bg1"/>
                </a:solidFill>
              </a:rPr>
              <a:t>Understanding What we have as our Personal Defense      for the Battle </a:t>
            </a:r>
            <a:endParaRPr lang="en-US" sz="5400" b="1" i="1" dirty="0">
              <a:solidFill>
                <a:schemeClr val="bg1"/>
              </a:solidFill>
            </a:endParaRP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024570" y="209321"/>
            <a:ext cx="7083844" cy="5277079"/>
          </a:xfrm>
        </p:spPr>
        <p:txBody>
          <a:bodyPr>
            <a:normAutofit/>
          </a:bodyPr>
          <a:lstStyle/>
          <a:p>
            <a:r>
              <a:rPr lang="en-US" sz="4000" b="1" dirty="0" smtClean="0">
                <a:solidFill>
                  <a:schemeClr val="tx1"/>
                </a:solidFill>
              </a:rPr>
              <a:t>Ephesians 6:16</a:t>
            </a:r>
          </a:p>
          <a:p>
            <a:r>
              <a:rPr lang="en-US" sz="3200" b="1" dirty="0" smtClean="0">
                <a:solidFill>
                  <a:schemeClr val="bg1"/>
                </a:solidFill>
              </a:rPr>
              <a:t>“In </a:t>
            </a:r>
            <a:r>
              <a:rPr lang="en-US" sz="3200" b="1" i="1" u="sng" dirty="0" smtClean="0">
                <a:solidFill>
                  <a:schemeClr val="bg1"/>
                </a:solidFill>
              </a:rPr>
              <a:t>all circumstances take </a:t>
            </a:r>
          </a:p>
          <a:p>
            <a:r>
              <a:rPr lang="en-US" sz="3200" b="1" i="1" u="sng" dirty="0" smtClean="0">
                <a:solidFill>
                  <a:schemeClr val="bg1"/>
                </a:solidFill>
              </a:rPr>
              <a:t>up the shield of faith</a:t>
            </a:r>
            <a:r>
              <a:rPr lang="en-US" sz="3200" b="1" dirty="0" smtClean="0">
                <a:solidFill>
                  <a:schemeClr val="bg1"/>
                </a:solidFill>
              </a:rPr>
              <a:t>, </a:t>
            </a:r>
          </a:p>
          <a:p>
            <a:r>
              <a:rPr lang="en-US" sz="3200" b="1" dirty="0" smtClean="0">
                <a:solidFill>
                  <a:schemeClr val="bg1"/>
                </a:solidFill>
              </a:rPr>
              <a:t>with which you can extinguish </a:t>
            </a:r>
          </a:p>
          <a:p>
            <a:r>
              <a:rPr lang="en-US" sz="3200" b="1" dirty="0" smtClean="0">
                <a:solidFill>
                  <a:schemeClr val="bg1"/>
                </a:solidFill>
              </a:rPr>
              <a:t>all the flaming darts </a:t>
            </a:r>
          </a:p>
          <a:p>
            <a:r>
              <a:rPr lang="en-US" sz="3200" b="1" dirty="0" smtClean="0">
                <a:solidFill>
                  <a:schemeClr val="bg1"/>
                </a:solidFill>
              </a:rPr>
              <a:t>of the evil one;”</a:t>
            </a:r>
            <a:endParaRPr lang="en-US" sz="3200" b="1" dirty="0">
              <a:solidFill>
                <a:schemeClr val="bg1"/>
              </a:solidFill>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024570" y="209320"/>
            <a:ext cx="7083844" cy="925417"/>
          </a:xfrm>
        </p:spPr>
        <p:txBody>
          <a:bodyPr>
            <a:normAutofit/>
          </a:bodyPr>
          <a:lstStyle/>
          <a:p>
            <a:r>
              <a:rPr lang="en-US" sz="5400" b="1" dirty="0" smtClean="0">
                <a:solidFill>
                  <a:schemeClr val="tx1"/>
                </a:solidFill>
              </a:rPr>
              <a:t>The Shield of Faith</a:t>
            </a:r>
            <a:endParaRPr lang="en-US" sz="4400" b="1" dirty="0">
              <a:solidFill>
                <a:schemeClr val="bg1"/>
              </a:solidFill>
            </a:endParaRPr>
          </a:p>
        </p:txBody>
      </p:sp>
      <p:sp>
        <p:nvSpPr>
          <p:cNvPr id="3" name="Text Placeholder 3"/>
          <p:cNvSpPr txBox="1">
            <a:spLocks/>
          </p:cNvSpPr>
          <p:nvPr/>
        </p:nvSpPr>
        <p:spPr>
          <a:xfrm>
            <a:off x="1024570" y="1287137"/>
            <a:ext cx="7083844" cy="9254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a:buNone/>
              <a:tabLst/>
              <a:defRPr/>
            </a:pPr>
            <a:r>
              <a:rPr lang="en-US" sz="4000" b="1" dirty="0" smtClean="0">
                <a:cs typeface="Apple Chancery"/>
              </a:rPr>
              <a:t>It is not an adjective!</a:t>
            </a:r>
            <a:endParaRPr kumimoji="0" lang="en-US" sz="3200" b="1" i="0" u="none" strike="noStrike" kern="1200" cap="none" spc="0" normalizeH="0" baseline="0" noProof="0" dirty="0">
              <a:ln>
                <a:noFill/>
              </a:ln>
              <a:solidFill>
                <a:schemeClr val="bg1"/>
              </a:solidFill>
              <a:effectLst/>
              <a:uLnTx/>
              <a:uFillTx/>
              <a:latin typeface="+mn-lt"/>
              <a:ea typeface="+mn-ea"/>
              <a:cs typeface="Apple Chancery"/>
            </a:endParaRPr>
          </a:p>
        </p:txBody>
      </p:sp>
      <p:sp>
        <p:nvSpPr>
          <p:cNvPr id="5" name="Text Placeholder 3"/>
          <p:cNvSpPr txBox="1">
            <a:spLocks/>
          </p:cNvSpPr>
          <p:nvPr/>
        </p:nvSpPr>
        <p:spPr>
          <a:xfrm>
            <a:off x="1176970" y="2212554"/>
            <a:ext cx="7083844" cy="9254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a:buNone/>
              <a:tabLst/>
              <a:defRPr/>
            </a:pPr>
            <a:r>
              <a:rPr lang="en-US" sz="4000" b="1" dirty="0" smtClean="0">
                <a:cs typeface="Apple Chancery"/>
              </a:rPr>
              <a:t>It is a VERB!</a:t>
            </a:r>
            <a:endParaRPr kumimoji="0" lang="en-US" sz="3200" b="1" i="0" u="none" strike="noStrike" kern="1200" cap="none" spc="0" normalizeH="0" baseline="0" noProof="0" dirty="0">
              <a:ln>
                <a:noFill/>
              </a:ln>
              <a:solidFill>
                <a:schemeClr val="bg1"/>
              </a:solidFill>
              <a:effectLst/>
              <a:uLnTx/>
              <a:uFillTx/>
              <a:latin typeface="+mn-lt"/>
              <a:ea typeface="+mn-ea"/>
              <a:cs typeface="Apple Chancery"/>
            </a:endParaRPr>
          </a:p>
        </p:txBody>
      </p:sp>
      <p:sp>
        <p:nvSpPr>
          <p:cNvPr id="6" name="Text Placeholder 3"/>
          <p:cNvSpPr txBox="1">
            <a:spLocks/>
          </p:cNvSpPr>
          <p:nvPr/>
        </p:nvSpPr>
        <p:spPr>
          <a:xfrm>
            <a:off x="1329370" y="3338111"/>
            <a:ext cx="7083844" cy="92541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a:buNone/>
              <a:tabLst/>
              <a:defRPr/>
            </a:pPr>
            <a:r>
              <a:rPr lang="en-US" sz="3600" b="1" dirty="0" smtClean="0">
                <a:cs typeface="Apple Chancery"/>
              </a:rPr>
              <a:t>It is an action we take up, this is a fact in the Battle!</a:t>
            </a:r>
            <a:endParaRPr kumimoji="0" lang="en-US" sz="2800" b="1" i="0" u="none" strike="noStrike" kern="1200" cap="none" spc="0" normalizeH="0" baseline="0" noProof="0" dirty="0">
              <a:ln>
                <a:noFill/>
              </a:ln>
              <a:solidFill>
                <a:schemeClr val="bg1"/>
              </a:solidFill>
              <a:effectLst/>
              <a:uLnTx/>
              <a:uFillTx/>
              <a:latin typeface="+mn-lt"/>
              <a:ea typeface="+mn-ea"/>
              <a:cs typeface="Apple Chancery"/>
            </a:endParaRPr>
          </a:p>
        </p:txBody>
      </p:sp>
      <p:sp>
        <p:nvSpPr>
          <p:cNvPr id="7" name="Text Placeholder 3"/>
          <p:cNvSpPr txBox="1">
            <a:spLocks/>
          </p:cNvSpPr>
          <p:nvPr/>
        </p:nvSpPr>
        <p:spPr>
          <a:xfrm>
            <a:off x="1481770" y="4781320"/>
            <a:ext cx="7083844" cy="189490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a:buNone/>
              <a:tabLst/>
              <a:defRPr/>
            </a:pPr>
            <a:r>
              <a:rPr kumimoji="0" lang="en-US" sz="4400" b="1" i="1" u="none" strike="noStrike" kern="1200" cap="none" spc="0" normalizeH="0" baseline="0" noProof="0" dirty="0" smtClean="0">
                <a:ln>
                  <a:noFill/>
                </a:ln>
                <a:solidFill>
                  <a:schemeClr val="bg1"/>
                </a:solidFill>
                <a:effectLst/>
                <a:uLnTx/>
                <a:uFillTx/>
                <a:latin typeface="+mn-lt"/>
                <a:ea typeface="+mn-ea"/>
                <a:cs typeface="Apple Chancery"/>
              </a:rPr>
              <a:t>In My Crisis I was able to put the Shield</a:t>
            </a:r>
            <a:r>
              <a:rPr kumimoji="0" lang="en-US" sz="4400" b="1" i="1" u="none" strike="noStrike" kern="1200" cap="none" spc="0" normalizeH="0" noProof="0" dirty="0" smtClean="0">
                <a:ln>
                  <a:noFill/>
                </a:ln>
                <a:solidFill>
                  <a:schemeClr val="bg1"/>
                </a:solidFill>
                <a:effectLst/>
                <a:uLnTx/>
                <a:uFillTx/>
                <a:latin typeface="+mn-lt"/>
                <a:ea typeface="+mn-ea"/>
                <a:cs typeface="Apple Chancery"/>
              </a:rPr>
              <a:t> of Faith into Action!!!</a:t>
            </a:r>
            <a:endParaRPr kumimoji="0" lang="en-US" sz="4400" b="1" i="1" u="none" strike="noStrike" kern="1200" cap="none" spc="0" normalizeH="0" baseline="0" noProof="0" dirty="0">
              <a:ln>
                <a:noFill/>
              </a:ln>
              <a:solidFill>
                <a:schemeClr val="bg1"/>
              </a:solidFill>
              <a:effectLst/>
              <a:uLnTx/>
              <a:uFillTx/>
              <a:latin typeface="+mn-lt"/>
              <a:ea typeface="+mn-ea"/>
              <a:cs typeface="Apple Chancery"/>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13"/>
          </p:nvPr>
        </p:nvSpPr>
        <p:spPr>
          <a:xfrm>
            <a:off x="396607" y="231354"/>
            <a:ext cx="8339769" cy="1376879"/>
          </a:xfrm>
        </p:spPr>
        <p:txBody>
          <a:bodyPr>
            <a:normAutofit fontScale="92500" lnSpcReduction="20000"/>
          </a:bodyPr>
          <a:lstStyle/>
          <a:p>
            <a:r>
              <a:rPr lang="en-US" sz="5400" b="1" i="1" dirty="0" smtClean="0">
                <a:solidFill>
                  <a:schemeClr val="tx1"/>
                </a:solidFill>
              </a:rPr>
              <a:t>Where is Your Faith Found Today?</a:t>
            </a:r>
            <a:endParaRPr lang="en-US" sz="5400" b="1" i="1" dirty="0">
              <a:solidFill>
                <a:schemeClr val="tx1"/>
              </a:solidFill>
            </a:endParaRPr>
          </a:p>
        </p:txBody>
      </p:sp>
      <p:sp>
        <p:nvSpPr>
          <p:cNvPr id="7" name="Text Placeholder 3"/>
          <p:cNvSpPr txBox="1">
            <a:spLocks/>
          </p:cNvSpPr>
          <p:nvPr/>
        </p:nvSpPr>
        <p:spPr>
          <a:xfrm>
            <a:off x="468313" y="1751682"/>
            <a:ext cx="8211824" cy="731812"/>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a:buNone/>
              <a:tabLst/>
              <a:defRPr/>
            </a:pPr>
            <a:r>
              <a:rPr lang="en-US" sz="5400" b="1" i="1" dirty="0" smtClean="0">
                <a:solidFill>
                  <a:schemeClr val="bg1"/>
                </a:solidFill>
                <a:cs typeface="Apple Chancery"/>
              </a:rPr>
              <a:t>Is it in your Spouse</a:t>
            </a:r>
            <a:r>
              <a:rPr kumimoji="0" lang="en-US" sz="5400" b="1" i="1" u="none" strike="noStrike" kern="1200" cap="none" spc="0" normalizeH="0" baseline="0" noProof="0" dirty="0" smtClean="0">
                <a:ln>
                  <a:noFill/>
                </a:ln>
                <a:solidFill>
                  <a:schemeClr val="bg1"/>
                </a:solidFill>
                <a:effectLst/>
                <a:uLnTx/>
                <a:uFillTx/>
                <a:latin typeface="+mn-lt"/>
                <a:ea typeface="+mn-ea"/>
                <a:cs typeface="Apple Chancery"/>
              </a:rPr>
              <a:t>?</a:t>
            </a:r>
            <a:endParaRPr kumimoji="0" lang="en-US" sz="5400" b="1" i="1" u="none" strike="noStrike" kern="1200" cap="none" spc="0" normalizeH="0" baseline="0" noProof="0" dirty="0">
              <a:ln>
                <a:noFill/>
              </a:ln>
              <a:solidFill>
                <a:schemeClr val="bg1"/>
              </a:solidFill>
              <a:effectLst/>
              <a:uLnTx/>
              <a:uFillTx/>
              <a:latin typeface="+mn-lt"/>
              <a:ea typeface="+mn-ea"/>
              <a:cs typeface="Apple Chancery"/>
            </a:endParaRPr>
          </a:p>
        </p:txBody>
      </p:sp>
      <p:sp>
        <p:nvSpPr>
          <p:cNvPr id="8" name="Text Placeholder 3"/>
          <p:cNvSpPr txBox="1">
            <a:spLocks/>
          </p:cNvSpPr>
          <p:nvPr/>
        </p:nvSpPr>
        <p:spPr>
          <a:xfrm>
            <a:off x="620713" y="2815619"/>
            <a:ext cx="8211824" cy="731812"/>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a:buNone/>
              <a:tabLst/>
              <a:defRPr/>
            </a:pPr>
            <a:r>
              <a:rPr lang="en-US" sz="5400" b="1" i="1" dirty="0" smtClean="0">
                <a:solidFill>
                  <a:schemeClr val="bg1"/>
                </a:solidFill>
                <a:cs typeface="Apple Chancery"/>
              </a:rPr>
              <a:t>Is it in your Children</a:t>
            </a:r>
            <a:r>
              <a:rPr kumimoji="0" lang="en-US" sz="5400" b="1" i="1" u="none" strike="noStrike" kern="1200" cap="none" spc="0" normalizeH="0" baseline="0" noProof="0" dirty="0" smtClean="0">
                <a:ln>
                  <a:noFill/>
                </a:ln>
                <a:solidFill>
                  <a:schemeClr val="bg1"/>
                </a:solidFill>
                <a:effectLst/>
                <a:uLnTx/>
                <a:uFillTx/>
                <a:latin typeface="+mn-lt"/>
                <a:ea typeface="+mn-ea"/>
                <a:cs typeface="Apple Chancery"/>
              </a:rPr>
              <a:t>?</a:t>
            </a:r>
            <a:endParaRPr kumimoji="0" lang="en-US" sz="5400" b="1" i="1" u="none" strike="noStrike" kern="1200" cap="none" spc="0" normalizeH="0" baseline="0" noProof="0" dirty="0">
              <a:ln>
                <a:noFill/>
              </a:ln>
              <a:solidFill>
                <a:schemeClr val="bg1"/>
              </a:solidFill>
              <a:effectLst/>
              <a:uLnTx/>
              <a:uFillTx/>
              <a:latin typeface="+mn-lt"/>
              <a:ea typeface="+mn-ea"/>
              <a:cs typeface="Apple Chancery"/>
            </a:endParaRPr>
          </a:p>
        </p:txBody>
      </p:sp>
      <p:sp>
        <p:nvSpPr>
          <p:cNvPr id="9" name="Text Placeholder 3"/>
          <p:cNvSpPr txBox="1">
            <a:spLocks/>
          </p:cNvSpPr>
          <p:nvPr/>
        </p:nvSpPr>
        <p:spPr>
          <a:xfrm>
            <a:off x="620713" y="3785104"/>
            <a:ext cx="8211824" cy="731812"/>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a:buNone/>
              <a:tabLst/>
              <a:defRPr/>
            </a:pPr>
            <a:r>
              <a:rPr lang="en-US" sz="5400" b="1" i="1" dirty="0" smtClean="0">
                <a:solidFill>
                  <a:schemeClr val="bg1"/>
                </a:solidFill>
                <a:cs typeface="Apple Chancery"/>
              </a:rPr>
              <a:t>Is it in your Career</a:t>
            </a:r>
            <a:r>
              <a:rPr kumimoji="0" lang="en-US" sz="5400" b="1" i="1" u="none" strike="noStrike" kern="1200" cap="none" spc="0" normalizeH="0" baseline="0" noProof="0" dirty="0" smtClean="0">
                <a:ln>
                  <a:noFill/>
                </a:ln>
                <a:solidFill>
                  <a:schemeClr val="bg1"/>
                </a:solidFill>
                <a:effectLst/>
                <a:uLnTx/>
                <a:uFillTx/>
                <a:latin typeface="+mn-lt"/>
                <a:ea typeface="+mn-ea"/>
                <a:cs typeface="Apple Chancery"/>
              </a:rPr>
              <a:t>?</a:t>
            </a:r>
            <a:endParaRPr kumimoji="0" lang="en-US" sz="5400" b="1" i="1" u="none" strike="noStrike" kern="1200" cap="none" spc="0" normalizeH="0" baseline="0" noProof="0" dirty="0">
              <a:ln>
                <a:noFill/>
              </a:ln>
              <a:solidFill>
                <a:schemeClr val="bg1"/>
              </a:solidFill>
              <a:effectLst/>
              <a:uLnTx/>
              <a:uFillTx/>
              <a:latin typeface="+mn-lt"/>
              <a:ea typeface="+mn-ea"/>
              <a:cs typeface="Apple Chancery"/>
            </a:endParaRPr>
          </a:p>
        </p:txBody>
      </p:sp>
      <p:sp>
        <p:nvSpPr>
          <p:cNvPr id="10" name="Text Placeholder 3"/>
          <p:cNvSpPr txBox="1">
            <a:spLocks/>
          </p:cNvSpPr>
          <p:nvPr/>
        </p:nvSpPr>
        <p:spPr>
          <a:xfrm>
            <a:off x="620713" y="4748270"/>
            <a:ext cx="8211824" cy="731812"/>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a:buNone/>
              <a:tabLst/>
              <a:defRPr/>
            </a:pPr>
            <a:r>
              <a:rPr lang="en-US" sz="5400" b="1" i="1" dirty="0" smtClean="0">
                <a:solidFill>
                  <a:schemeClr val="bg1"/>
                </a:solidFill>
                <a:cs typeface="Apple Chancery"/>
              </a:rPr>
              <a:t>Is it in your Family</a:t>
            </a:r>
            <a:r>
              <a:rPr kumimoji="0" lang="en-US" sz="5400" b="1" i="1" u="none" strike="noStrike" kern="1200" cap="none" spc="0" normalizeH="0" baseline="0" noProof="0" dirty="0" smtClean="0">
                <a:ln>
                  <a:noFill/>
                </a:ln>
                <a:solidFill>
                  <a:schemeClr val="bg1"/>
                </a:solidFill>
                <a:effectLst/>
                <a:uLnTx/>
                <a:uFillTx/>
                <a:latin typeface="+mn-lt"/>
                <a:ea typeface="+mn-ea"/>
                <a:cs typeface="Apple Chancery"/>
              </a:rPr>
              <a:t>?</a:t>
            </a:r>
            <a:endParaRPr kumimoji="0" lang="en-US" sz="5400" b="1" i="1" u="none" strike="noStrike" kern="1200" cap="none" spc="0" normalizeH="0" baseline="0" noProof="0" dirty="0">
              <a:ln>
                <a:noFill/>
              </a:ln>
              <a:solidFill>
                <a:schemeClr val="bg1"/>
              </a:solidFill>
              <a:effectLst/>
              <a:uLnTx/>
              <a:uFillTx/>
              <a:latin typeface="+mn-lt"/>
              <a:ea typeface="+mn-ea"/>
              <a:cs typeface="Apple Chancery"/>
            </a:endParaRPr>
          </a:p>
        </p:txBody>
      </p:sp>
      <p:sp>
        <p:nvSpPr>
          <p:cNvPr id="11" name="Text Placeholder 3"/>
          <p:cNvSpPr txBox="1">
            <a:spLocks/>
          </p:cNvSpPr>
          <p:nvPr/>
        </p:nvSpPr>
        <p:spPr>
          <a:xfrm>
            <a:off x="468313" y="5750805"/>
            <a:ext cx="8211824" cy="731812"/>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a:buNone/>
              <a:tabLst/>
              <a:defRPr/>
            </a:pPr>
            <a:r>
              <a:rPr lang="en-US" sz="5400" b="1" i="1" dirty="0" smtClean="0">
                <a:solidFill>
                  <a:schemeClr val="bg1"/>
                </a:solidFill>
                <a:cs typeface="Apple Chancery"/>
              </a:rPr>
              <a:t>Is it in your “Religion”</a:t>
            </a:r>
            <a:r>
              <a:rPr kumimoji="0" lang="en-US" sz="5400" b="1" i="1" u="none" strike="noStrike" kern="1200" cap="none" spc="0" normalizeH="0" baseline="0" noProof="0" dirty="0" smtClean="0">
                <a:ln>
                  <a:noFill/>
                </a:ln>
                <a:solidFill>
                  <a:schemeClr val="bg1"/>
                </a:solidFill>
                <a:effectLst/>
                <a:uLnTx/>
                <a:uFillTx/>
                <a:latin typeface="+mn-lt"/>
                <a:ea typeface="+mn-ea"/>
                <a:cs typeface="Apple Chancery"/>
              </a:rPr>
              <a:t>?</a:t>
            </a:r>
            <a:endParaRPr kumimoji="0" lang="en-US" sz="5400" b="1" i="1" u="none" strike="noStrike" kern="1200" cap="none" spc="0" normalizeH="0" baseline="0" noProof="0" dirty="0">
              <a:ln>
                <a:noFill/>
              </a:ln>
              <a:solidFill>
                <a:schemeClr val="bg1"/>
              </a:solidFill>
              <a:effectLst/>
              <a:uLnTx/>
              <a:uFillTx/>
              <a:latin typeface="+mn-lt"/>
              <a:ea typeface="+mn-ea"/>
              <a:cs typeface="Apple Chancery"/>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85590" y="738130"/>
            <a:ext cx="8405870" cy="5927075"/>
          </a:xfrm>
        </p:spPr>
        <p:txBody>
          <a:bodyPr>
            <a:normAutofit fontScale="92500"/>
          </a:bodyPr>
          <a:lstStyle/>
          <a:p>
            <a:r>
              <a:rPr lang="en-US" sz="7200" b="1" dirty="0" smtClean="0">
                <a:solidFill>
                  <a:schemeClr val="tx1"/>
                </a:solidFill>
              </a:rPr>
              <a:t>Women often measure their faith by the things that do not truly define them.  </a:t>
            </a:r>
          </a:p>
          <a:p>
            <a:endParaRPr lang="en-US" sz="3200" b="1" dirty="0">
              <a:solidFill>
                <a:schemeClr val="bg1"/>
              </a:solidFill>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85590" y="738130"/>
            <a:ext cx="8405870" cy="5927075"/>
          </a:xfrm>
        </p:spPr>
        <p:txBody>
          <a:bodyPr>
            <a:normAutofit/>
          </a:bodyPr>
          <a:lstStyle/>
          <a:p>
            <a:r>
              <a:rPr lang="en-US" sz="6000" b="1" dirty="0" smtClean="0">
                <a:solidFill>
                  <a:schemeClr val="tx1"/>
                </a:solidFill>
              </a:rPr>
              <a:t>We are defined by being daughters of the One True King and His Shield gives us our Victory! </a:t>
            </a:r>
          </a:p>
          <a:p>
            <a:endParaRPr lang="en-US" sz="3200" b="1" dirty="0">
              <a:solidFill>
                <a:schemeClr val="bg1"/>
              </a:solidFill>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8313" y="1846135"/>
            <a:ext cx="8211824" cy="3882636"/>
          </a:xfrm>
        </p:spPr>
        <p:txBody>
          <a:bodyPr>
            <a:normAutofit/>
          </a:bodyPr>
          <a:lstStyle/>
          <a:p>
            <a:r>
              <a:rPr lang="en-US" sz="5400" b="1" i="1" dirty="0" smtClean="0">
                <a:solidFill>
                  <a:schemeClr val="bg1"/>
                </a:solidFill>
              </a:rPr>
              <a:t>Picking up The Sword of the Spirit is the Offensive Weapon for the Battles we Face</a:t>
            </a:r>
            <a:endParaRPr lang="en-US" sz="5400" b="1" i="1" dirty="0">
              <a:solidFill>
                <a:schemeClr val="bg1"/>
              </a:solidFill>
            </a:endParaRP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024570" y="616945"/>
            <a:ext cx="7083844" cy="4869455"/>
          </a:xfrm>
        </p:spPr>
        <p:txBody>
          <a:bodyPr>
            <a:normAutofit/>
          </a:bodyPr>
          <a:lstStyle/>
          <a:p>
            <a:r>
              <a:rPr lang="en-US" sz="4000" b="1" dirty="0" smtClean="0">
                <a:solidFill>
                  <a:schemeClr val="tx1"/>
                </a:solidFill>
              </a:rPr>
              <a:t>Ephesians 6:17</a:t>
            </a:r>
          </a:p>
          <a:p>
            <a:r>
              <a:rPr lang="en-US" sz="3200" b="1" dirty="0" smtClean="0">
                <a:solidFill>
                  <a:schemeClr val="bg1"/>
                </a:solidFill>
              </a:rPr>
              <a:t>“</a:t>
            </a:r>
            <a:r>
              <a:rPr lang="en-US" sz="3200" b="1" i="1" u="sng" dirty="0" smtClean="0">
                <a:solidFill>
                  <a:schemeClr val="bg1"/>
                </a:solidFill>
              </a:rPr>
              <a:t>and take</a:t>
            </a:r>
            <a:r>
              <a:rPr lang="en-US" sz="3200" b="1" dirty="0" smtClean="0">
                <a:solidFill>
                  <a:schemeClr val="bg1"/>
                </a:solidFill>
              </a:rPr>
              <a:t> the helmet </a:t>
            </a:r>
          </a:p>
          <a:p>
            <a:r>
              <a:rPr lang="en-US" sz="3200" b="1" dirty="0" smtClean="0">
                <a:solidFill>
                  <a:schemeClr val="bg1"/>
                </a:solidFill>
              </a:rPr>
              <a:t>of salvation, </a:t>
            </a:r>
            <a:r>
              <a:rPr lang="en-US" sz="3200" b="1" i="1" u="sng" dirty="0" smtClean="0">
                <a:solidFill>
                  <a:schemeClr val="bg1"/>
                </a:solidFill>
              </a:rPr>
              <a:t>and </a:t>
            </a:r>
          </a:p>
          <a:p>
            <a:r>
              <a:rPr lang="en-US" sz="3200" b="1" i="1" u="sng" dirty="0" smtClean="0">
                <a:solidFill>
                  <a:schemeClr val="bg1"/>
                </a:solidFill>
              </a:rPr>
              <a:t>the sword of the Spirit</a:t>
            </a:r>
            <a:r>
              <a:rPr lang="en-US" sz="3200" b="1" dirty="0" smtClean="0">
                <a:solidFill>
                  <a:schemeClr val="bg1"/>
                </a:solidFill>
              </a:rPr>
              <a:t>, </a:t>
            </a:r>
          </a:p>
          <a:p>
            <a:r>
              <a:rPr lang="en-US" sz="3200" b="1" dirty="0" smtClean="0">
                <a:solidFill>
                  <a:schemeClr val="bg1"/>
                </a:solidFill>
              </a:rPr>
              <a:t>which is the </a:t>
            </a:r>
          </a:p>
          <a:p>
            <a:r>
              <a:rPr lang="en-US" sz="4000" b="1" i="1" u="sng" dirty="0" smtClean="0">
                <a:solidFill>
                  <a:schemeClr val="bg1"/>
                </a:solidFill>
              </a:rPr>
              <a:t>word of God</a:t>
            </a:r>
            <a:r>
              <a:rPr lang="en-US"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024570" y="286440"/>
            <a:ext cx="7083844" cy="5938090"/>
          </a:xfrm>
        </p:spPr>
        <p:txBody>
          <a:bodyPr>
            <a:normAutofit/>
          </a:bodyPr>
          <a:lstStyle/>
          <a:p>
            <a:r>
              <a:rPr lang="en-US" sz="5400" b="1" dirty="0" smtClean="0">
                <a:solidFill>
                  <a:schemeClr val="tx1"/>
                </a:solidFill>
              </a:rPr>
              <a:t>The Sword of the Spirit is an Outwardly Living Weapon for the Battles we Face </a:t>
            </a:r>
          </a:p>
          <a:p>
            <a:endParaRPr lang="en-US" sz="3200" b="1" dirty="0">
              <a:solidFill>
                <a:schemeClr val="bg1"/>
              </a:solidFill>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024570" y="903383"/>
            <a:ext cx="7083844" cy="4924540"/>
          </a:xfrm>
        </p:spPr>
        <p:txBody>
          <a:bodyPr>
            <a:normAutofit/>
          </a:bodyPr>
          <a:lstStyle/>
          <a:p>
            <a:r>
              <a:rPr lang="en-US" sz="4000" b="1" dirty="0" smtClean="0">
                <a:solidFill>
                  <a:schemeClr val="tx1"/>
                </a:solidFill>
              </a:rPr>
              <a:t>Hebrews 4:12</a:t>
            </a:r>
          </a:p>
          <a:p>
            <a:r>
              <a:rPr lang="en-US" sz="3200" b="1" dirty="0" smtClean="0">
                <a:solidFill>
                  <a:schemeClr val="bg1"/>
                </a:solidFill>
              </a:rPr>
              <a:t>“For the word of God is living and</a:t>
            </a:r>
            <a:r>
              <a:rPr lang="en-US" sz="3200" b="1" i="1" dirty="0" smtClean="0">
                <a:solidFill>
                  <a:schemeClr val="bg1"/>
                </a:solidFill>
              </a:rPr>
              <a:t> </a:t>
            </a:r>
            <a:r>
              <a:rPr lang="en-US" sz="3200" b="1" dirty="0" smtClean="0">
                <a:solidFill>
                  <a:schemeClr val="bg1"/>
                </a:solidFill>
              </a:rPr>
              <a:t>active, sharper than any two-edged sword, piercing to the division of soul and of spirit, of joints and of marrow, and discerning the thoughts and intentions of the heart.”</a:t>
            </a:r>
            <a:endParaRPr lang="en-US" sz="3200" b="1" dirty="0">
              <a:solidFill>
                <a:schemeClr val="bg1"/>
              </a:solidFill>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sz="5400" b="1" i="1" dirty="0" smtClean="0">
                <a:solidFill>
                  <a:schemeClr val="bg1"/>
                </a:solidFill>
              </a:rPr>
              <a:t>Before we can be Ready for Battle, We must make sure we are on the Right Side</a:t>
            </a:r>
            <a:endParaRPr lang="en-US" sz="5400" b="1" i="1" dirty="0">
              <a:solidFill>
                <a:schemeClr val="bg1"/>
              </a:solidFill>
            </a:endParaRP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85590" y="661012"/>
            <a:ext cx="8405870" cy="6004193"/>
          </a:xfrm>
        </p:spPr>
        <p:txBody>
          <a:bodyPr>
            <a:normAutofit lnSpcReduction="10000"/>
          </a:bodyPr>
          <a:lstStyle/>
          <a:p>
            <a:r>
              <a:rPr lang="en-US" sz="6000" b="1" dirty="0" smtClean="0">
                <a:solidFill>
                  <a:schemeClr val="tx1"/>
                </a:solidFill>
              </a:rPr>
              <a:t>Women do not naturally go looking for Battles, but when they come we can be ready to Fight, if we have the Sword of the Spirit! </a:t>
            </a:r>
          </a:p>
          <a:p>
            <a:endParaRPr lang="en-US" sz="3200" b="1" dirty="0">
              <a:solidFill>
                <a:schemeClr val="bg1"/>
              </a:solidFill>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8313" y="1846135"/>
            <a:ext cx="8211824" cy="3882636"/>
          </a:xfrm>
        </p:spPr>
        <p:txBody>
          <a:bodyPr>
            <a:noAutofit/>
          </a:bodyPr>
          <a:lstStyle/>
          <a:p>
            <a:r>
              <a:rPr lang="en-US" sz="6600" b="1" i="1" dirty="0" smtClean="0">
                <a:solidFill>
                  <a:schemeClr val="bg1"/>
                </a:solidFill>
              </a:rPr>
              <a:t>How can we live victoriously after the Battle has Ended?</a:t>
            </a:r>
            <a:endParaRPr lang="en-US" sz="6600" b="1" i="1" dirty="0">
              <a:solidFill>
                <a:schemeClr val="bg1"/>
              </a:solidFill>
            </a:endParaRP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024570" y="903383"/>
            <a:ext cx="7083844" cy="4924540"/>
          </a:xfrm>
        </p:spPr>
        <p:txBody>
          <a:bodyPr>
            <a:normAutofit/>
          </a:bodyPr>
          <a:lstStyle/>
          <a:p>
            <a:r>
              <a:rPr lang="en-US" sz="4000" b="1" dirty="0" smtClean="0">
                <a:solidFill>
                  <a:schemeClr val="tx1"/>
                </a:solidFill>
              </a:rPr>
              <a:t>Ephesians 6:18</a:t>
            </a:r>
          </a:p>
          <a:p>
            <a:r>
              <a:rPr lang="en-US" sz="3200" b="1" dirty="0" smtClean="0">
                <a:solidFill>
                  <a:schemeClr val="bg1"/>
                </a:solidFill>
              </a:rPr>
              <a:t>“praying at all times in the Spirit, with all prayer and supplication. To that end keep alert with all perseverance, making supplication for               all the saints,”</a:t>
            </a:r>
            <a:endParaRPr lang="en-US" sz="3200" b="1" dirty="0">
              <a:solidFill>
                <a:schemeClr val="bg1"/>
              </a:solidFill>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61859" y="528810"/>
            <a:ext cx="8108415" cy="6048260"/>
          </a:xfrm>
        </p:spPr>
        <p:txBody>
          <a:bodyPr>
            <a:noAutofit/>
          </a:bodyPr>
          <a:lstStyle/>
          <a:p>
            <a:r>
              <a:rPr lang="en-US" sz="4800" b="1" dirty="0" smtClean="0">
                <a:solidFill>
                  <a:schemeClr val="tx1"/>
                </a:solidFill>
              </a:rPr>
              <a:t>Prayer is the ongoing line of communication between you and the One who Defends His Daughters in the Battle. We must pray daily!!!</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96607" y="407624"/>
            <a:ext cx="8394853" cy="6224530"/>
          </a:xfrm>
        </p:spPr>
        <p:txBody>
          <a:bodyPr>
            <a:normAutofit/>
          </a:bodyPr>
          <a:lstStyle/>
          <a:p>
            <a:r>
              <a:rPr lang="en-US" sz="4800" b="1" dirty="0" smtClean="0">
                <a:solidFill>
                  <a:schemeClr val="tx1"/>
                </a:solidFill>
              </a:rPr>
              <a:t>Matthew 6:9-13</a:t>
            </a:r>
          </a:p>
          <a:p>
            <a:r>
              <a:rPr lang="en-US" sz="3600" b="1" dirty="0" smtClean="0">
                <a:solidFill>
                  <a:schemeClr val="bg1"/>
                </a:solidFill>
              </a:rPr>
              <a:t>“Pray then like this: “Our Father in heaven, hallowed be your name.</a:t>
            </a:r>
            <a:br>
              <a:rPr lang="en-US" sz="3600" b="1" dirty="0" smtClean="0">
                <a:solidFill>
                  <a:schemeClr val="bg1"/>
                </a:solidFill>
              </a:rPr>
            </a:br>
            <a:r>
              <a:rPr lang="en-US" sz="3600" b="1" baseline="30000" dirty="0" smtClean="0">
                <a:solidFill>
                  <a:schemeClr val="bg1"/>
                </a:solidFill>
              </a:rPr>
              <a:t>10 </a:t>
            </a:r>
            <a:r>
              <a:rPr lang="en-US" sz="3600" b="1" dirty="0" smtClean="0">
                <a:solidFill>
                  <a:schemeClr val="bg1"/>
                </a:solidFill>
              </a:rPr>
              <a:t>Your kingdom come, your will be done,</a:t>
            </a:r>
            <a:r>
              <a:rPr lang="en-US" sz="3600" b="1" baseline="30000" dirty="0" smtClean="0">
                <a:solidFill>
                  <a:schemeClr val="bg1"/>
                </a:solidFill>
              </a:rPr>
              <a:t> </a:t>
            </a:r>
            <a:r>
              <a:rPr lang="en-US" sz="3600" b="1" dirty="0" smtClean="0">
                <a:solidFill>
                  <a:schemeClr val="bg1"/>
                </a:solidFill>
              </a:rPr>
              <a:t>on earth as it is in heaven.</a:t>
            </a:r>
            <a:br>
              <a:rPr lang="en-US" sz="3600" b="1" dirty="0" smtClean="0">
                <a:solidFill>
                  <a:schemeClr val="bg1"/>
                </a:solidFill>
              </a:rPr>
            </a:br>
            <a:r>
              <a:rPr lang="en-US" sz="3600" b="1" baseline="30000" dirty="0" smtClean="0">
                <a:solidFill>
                  <a:schemeClr val="bg1"/>
                </a:solidFill>
              </a:rPr>
              <a:t>11</a:t>
            </a:r>
            <a:r>
              <a:rPr lang="en-US" sz="3600" b="1" baseline="30000" dirty="0" smtClean="0">
                <a:solidFill>
                  <a:schemeClr val="tx1"/>
                </a:solidFill>
              </a:rPr>
              <a:t> </a:t>
            </a:r>
            <a:r>
              <a:rPr lang="en-US" sz="3600" b="1" i="1" u="sng" dirty="0" smtClean="0">
                <a:solidFill>
                  <a:schemeClr val="tx1"/>
                </a:solidFill>
              </a:rPr>
              <a:t>Give us this day our daily bread</a:t>
            </a:r>
            <a:r>
              <a:rPr lang="en-US" sz="3600" b="1" dirty="0" smtClean="0">
                <a:solidFill>
                  <a:schemeClr val="tx1"/>
                </a:solidFill>
              </a:rPr>
              <a:t>,</a:t>
            </a:r>
            <a:br>
              <a:rPr lang="en-US" sz="3600" b="1" dirty="0" smtClean="0">
                <a:solidFill>
                  <a:schemeClr val="tx1"/>
                </a:solidFill>
              </a:rPr>
            </a:br>
            <a:r>
              <a:rPr lang="en-US" sz="3600" b="1" baseline="30000" dirty="0" smtClean="0">
                <a:solidFill>
                  <a:schemeClr val="bg1"/>
                </a:solidFill>
              </a:rPr>
              <a:t>12 </a:t>
            </a:r>
            <a:r>
              <a:rPr lang="en-US" sz="3600" b="1" dirty="0" smtClean="0">
                <a:solidFill>
                  <a:schemeClr val="bg1"/>
                </a:solidFill>
              </a:rPr>
              <a:t>and forgive us our debts, as we also have forgiven our debtors.</a:t>
            </a:r>
            <a:br>
              <a:rPr lang="en-US" sz="3600" b="1" dirty="0" smtClean="0">
                <a:solidFill>
                  <a:schemeClr val="bg1"/>
                </a:solidFill>
              </a:rPr>
            </a:br>
            <a:r>
              <a:rPr lang="en-US" sz="3600" b="1" baseline="30000" dirty="0" smtClean="0">
                <a:solidFill>
                  <a:schemeClr val="bg1"/>
                </a:solidFill>
              </a:rPr>
              <a:t>13 </a:t>
            </a:r>
            <a:r>
              <a:rPr lang="en-US" sz="3600" b="1" dirty="0" smtClean="0">
                <a:solidFill>
                  <a:schemeClr val="bg1"/>
                </a:solidFill>
              </a:rPr>
              <a:t>And lead us not into temptation,</a:t>
            </a:r>
            <a:br>
              <a:rPr lang="en-US" sz="3600" b="1" dirty="0" smtClean="0">
                <a:solidFill>
                  <a:schemeClr val="bg1"/>
                </a:solidFill>
              </a:rPr>
            </a:br>
            <a:r>
              <a:rPr lang="en-US" sz="3600" b="1" dirty="0" smtClean="0">
                <a:solidFill>
                  <a:schemeClr val="bg1"/>
                </a:solidFill>
              </a:rPr>
              <a:t>    but deliver us from evil.”</a:t>
            </a:r>
            <a:endParaRPr lang="en-US" sz="3600" b="1" dirty="0">
              <a:solidFill>
                <a:schemeClr val="bg1"/>
              </a:solidFill>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0" y="6016108"/>
            <a:ext cx="9144000" cy="410825"/>
          </a:xfrm>
        </p:spPr>
        <p:txBody>
          <a:bodyPr>
            <a:noAutofit/>
          </a:bodyPr>
          <a:lstStyle/>
          <a:p>
            <a:r>
              <a:rPr lang="en-US" sz="4000" b="1" dirty="0" smtClean="0">
                <a:solidFill>
                  <a:schemeClr val="bg1">
                    <a:lumMod val="85000"/>
                    <a:lumOff val="15000"/>
                  </a:schemeClr>
                </a:solidFill>
              </a:rPr>
              <a:t>Ephesians 6:10-18</a:t>
            </a:r>
            <a:endParaRPr lang="en-US" sz="4000" b="1" dirty="0">
              <a:solidFill>
                <a:schemeClr val="bg1">
                  <a:lumMod val="85000"/>
                  <a:lumOff val="15000"/>
                </a:schemeClr>
              </a:solidFill>
            </a:endParaRPr>
          </a:p>
        </p:txBody>
      </p:sp>
    </p:spTree>
    <p:extLst>
      <p:ext uri="{BB962C8B-B14F-4D97-AF65-F5344CB8AC3E}">
        <p14:creationId xmlns:p14="http://schemas.microsoft.com/office/powerpoint/2010/main" val="3284045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92500" lnSpcReduction="20000"/>
          </a:bodyPr>
          <a:lstStyle/>
          <a:p>
            <a:r>
              <a:rPr lang="en-US" sz="5400" b="1" i="1" dirty="0" smtClean="0">
                <a:solidFill>
                  <a:schemeClr val="bg1"/>
                </a:solidFill>
              </a:rPr>
              <a:t>To be on the Right Side we have to be in a Proper Relationship with that side. </a:t>
            </a:r>
          </a:p>
          <a:p>
            <a:r>
              <a:rPr lang="en-US" sz="5400" b="1" i="1" dirty="0" smtClean="0">
                <a:solidFill>
                  <a:schemeClr val="bg1"/>
                </a:solidFill>
              </a:rPr>
              <a:t>So, do you have a </a:t>
            </a:r>
            <a:br>
              <a:rPr lang="en-US" sz="5400" b="1" i="1" dirty="0" smtClean="0">
                <a:solidFill>
                  <a:schemeClr val="bg1"/>
                </a:solidFill>
              </a:rPr>
            </a:br>
            <a:r>
              <a:rPr lang="en-US" sz="5400" b="1" i="1" dirty="0" smtClean="0">
                <a:solidFill>
                  <a:schemeClr val="bg1"/>
                </a:solidFill>
              </a:rPr>
              <a:t>Personal Relationship with Christ?</a:t>
            </a:r>
            <a:endParaRPr lang="en-US" sz="5400" b="1" i="1" dirty="0">
              <a:solidFill>
                <a:schemeClr val="bg1"/>
              </a:solidFill>
            </a:endParaRP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299990" y="209320"/>
            <a:ext cx="6588087" cy="6499951"/>
          </a:xfrm>
        </p:spPr>
        <p:txBody>
          <a:bodyPr>
            <a:normAutofit/>
          </a:bodyPr>
          <a:lstStyle/>
          <a:p>
            <a:r>
              <a:rPr lang="en-US" sz="4000" b="1" dirty="0" smtClean="0">
                <a:solidFill>
                  <a:schemeClr val="tx1"/>
                </a:solidFill>
              </a:rPr>
              <a:t>Acts 9:17b</a:t>
            </a:r>
          </a:p>
          <a:p>
            <a:r>
              <a:rPr lang="en-US" sz="3200" b="1" dirty="0" smtClean="0">
                <a:solidFill>
                  <a:schemeClr val="bg1"/>
                </a:solidFill>
              </a:rPr>
              <a:t>“… “Brother Saul, the Lord Jesus who appeared to you on the road by which you came has sent me </a:t>
            </a:r>
            <a:r>
              <a:rPr lang="en-US" sz="3200" b="1" i="1" u="sng" dirty="0" smtClean="0">
                <a:solidFill>
                  <a:schemeClr val="bg1"/>
                </a:solidFill>
              </a:rPr>
              <a:t>so that you may regain your sight and be filled with the Holy Spirit</a:t>
            </a:r>
            <a:r>
              <a:rPr lang="en-US"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299990" y="209320"/>
            <a:ext cx="6588087" cy="6499951"/>
          </a:xfrm>
        </p:spPr>
        <p:txBody>
          <a:bodyPr>
            <a:normAutofit/>
          </a:bodyPr>
          <a:lstStyle/>
          <a:p>
            <a:r>
              <a:rPr lang="en-US" sz="4000" b="1" dirty="0" smtClean="0">
                <a:solidFill>
                  <a:schemeClr val="tx1"/>
                </a:solidFill>
              </a:rPr>
              <a:t>Exodus 35:31</a:t>
            </a:r>
          </a:p>
          <a:p>
            <a:r>
              <a:rPr lang="en-US" sz="3200" b="1" dirty="0" smtClean="0">
                <a:solidFill>
                  <a:schemeClr val="bg1"/>
                </a:solidFill>
              </a:rPr>
              <a:t>“and he has filled him with the</a:t>
            </a:r>
          </a:p>
          <a:p>
            <a:r>
              <a:rPr lang="en-US" sz="3200" b="1" dirty="0" smtClean="0">
                <a:solidFill>
                  <a:schemeClr val="bg1"/>
                </a:solidFill>
              </a:rPr>
              <a:t> Spirit of God, </a:t>
            </a:r>
            <a:r>
              <a:rPr lang="en-US" sz="3200" b="1" i="1" u="sng" dirty="0" smtClean="0">
                <a:solidFill>
                  <a:schemeClr val="bg1"/>
                </a:solidFill>
              </a:rPr>
              <a:t>with skill</a:t>
            </a:r>
            <a:r>
              <a:rPr lang="en-US" sz="3200" b="1" dirty="0" smtClean="0">
                <a:solidFill>
                  <a:schemeClr val="bg1"/>
                </a:solidFill>
              </a:rPr>
              <a:t>, </a:t>
            </a:r>
          </a:p>
          <a:p>
            <a:r>
              <a:rPr lang="en-US" sz="3200" b="1" i="1" u="sng" dirty="0" smtClean="0">
                <a:solidFill>
                  <a:schemeClr val="bg1"/>
                </a:solidFill>
              </a:rPr>
              <a:t>with intelligence</a:t>
            </a:r>
            <a:r>
              <a:rPr lang="en-US" sz="3200" b="1" dirty="0" smtClean="0">
                <a:solidFill>
                  <a:schemeClr val="bg1"/>
                </a:solidFill>
              </a:rPr>
              <a:t>, </a:t>
            </a:r>
          </a:p>
          <a:p>
            <a:r>
              <a:rPr lang="en-US" sz="3200" b="1" i="1" u="sng" dirty="0" smtClean="0">
                <a:solidFill>
                  <a:schemeClr val="bg1"/>
                </a:solidFill>
              </a:rPr>
              <a:t>with knowledge</a:t>
            </a:r>
            <a:r>
              <a:rPr lang="en-US" sz="3200" b="1" dirty="0" smtClean="0">
                <a:solidFill>
                  <a:schemeClr val="bg1"/>
                </a:solidFill>
              </a:rPr>
              <a:t>, and </a:t>
            </a:r>
          </a:p>
          <a:p>
            <a:r>
              <a:rPr lang="en-US" sz="3200" b="1" i="1" u="sng" dirty="0" smtClean="0">
                <a:solidFill>
                  <a:schemeClr val="bg1"/>
                </a:solidFill>
              </a:rPr>
              <a:t>with all craftsmanship</a:t>
            </a:r>
            <a:r>
              <a:rPr lang="en-US" sz="3200" b="1" dirty="0" smtClean="0">
                <a:solidFill>
                  <a:schemeClr val="bg1"/>
                </a:solidFill>
              </a:rPr>
              <a:t>, ”</a:t>
            </a:r>
            <a:endParaRPr lang="en-US" sz="3200" b="1" dirty="0">
              <a:solidFill>
                <a:schemeClr val="bg1"/>
              </a:solidFill>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sz="5400" b="1" i="1" dirty="0" smtClean="0">
                <a:solidFill>
                  <a:schemeClr val="bg1"/>
                </a:solidFill>
              </a:rPr>
              <a:t>Because you have a Spirit Filled life, you are now prepared to let the Battle Begin</a:t>
            </a:r>
            <a:endParaRPr lang="en-US" sz="5400" b="1" i="1" dirty="0">
              <a:solidFill>
                <a:schemeClr val="bg1"/>
              </a:solidFill>
            </a:endParaRP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299990" y="209320"/>
            <a:ext cx="6588087" cy="6499951"/>
          </a:xfrm>
        </p:spPr>
        <p:txBody>
          <a:bodyPr>
            <a:normAutofit/>
          </a:bodyPr>
          <a:lstStyle/>
          <a:p>
            <a:r>
              <a:rPr lang="en-US" sz="4000" b="1" dirty="0" smtClean="0">
                <a:solidFill>
                  <a:schemeClr val="tx1"/>
                </a:solidFill>
              </a:rPr>
              <a:t>Ephesians 6:10-11</a:t>
            </a:r>
          </a:p>
          <a:p>
            <a:r>
              <a:rPr lang="en-US" sz="3200" b="1" dirty="0" smtClean="0">
                <a:solidFill>
                  <a:schemeClr val="bg1"/>
                </a:solidFill>
              </a:rPr>
              <a:t>“Finally, be strong in the Lord and in the strength of his might. </a:t>
            </a:r>
            <a:r>
              <a:rPr lang="en-US" sz="3200" b="1" baseline="30000" dirty="0" smtClean="0">
                <a:solidFill>
                  <a:schemeClr val="bg1"/>
                </a:solidFill>
              </a:rPr>
              <a:t>11 </a:t>
            </a:r>
            <a:r>
              <a:rPr lang="en-US" sz="3200" b="1" dirty="0" smtClean="0">
                <a:solidFill>
                  <a:schemeClr val="bg1"/>
                </a:solidFill>
              </a:rPr>
              <a:t>Put on the whole armor of God, that you may be able to stand against the schemes of the devil. ”</a:t>
            </a:r>
            <a:endParaRPr lang="en-US" sz="3200" b="1" dirty="0">
              <a:solidFill>
                <a:schemeClr val="bg1"/>
              </a:solidFill>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024570" y="209320"/>
            <a:ext cx="7083844" cy="6499951"/>
          </a:xfrm>
        </p:spPr>
        <p:txBody>
          <a:bodyPr>
            <a:normAutofit lnSpcReduction="10000"/>
          </a:bodyPr>
          <a:lstStyle/>
          <a:p>
            <a:r>
              <a:rPr lang="en-US" sz="4000" b="1" dirty="0" smtClean="0">
                <a:solidFill>
                  <a:schemeClr val="tx1"/>
                </a:solidFill>
              </a:rPr>
              <a:t>Ephesians 6:12-13</a:t>
            </a:r>
          </a:p>
          <a:p>
            <a:r>
              <a:rPr lang="en-US" sz="3200" b="1" dirty="0" smtClean="0">
                <a:solidFill>
                  <a:schemeClr val="bg1"/>
                </a:solidFill>
              </a:rPr>
              <a:t>“for we do not wrestle against flesh and blood, but against the rulers, against the authorities, against the cosmic powers over this present darkness, against the spiritual forces of evil in the heavenly places. </a:t>
            </a:r>
            <a:r>
              <a:rPr lang="en-US" sz="3200" b="1" baseline="30000" dirty="0" smtClean="0">
                <a:solidFill>
                  <a:schemeClr val="bg1"/>
                </a:solidFill>
              </a:rPr>
              <a:t>13 </a:t>
            </a:r>
            <a:r>
              <a:rPr lang="en-US" sz="3200" b="1" dirty="0" smtClean="0">
                <a:solidFill>
                  <a:schemeClr val="bg1"/>
                </a:solidFill>
              </a:rPr>
              <a:t>Therefore take up the whole armor of God, that you may be able to withstand in the evil day, and having done all,     to stand firm.”</a:t>
            </a:r>
            <a:endParaRPr lang="en-US" sz="3200" b="1" dirty="0">
              <a:solidFill>
                <a:schemeClr val="bg1"/>
              </a:solidFill>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299990" y="209320"/>
            <a:ext cx="6588087" cy="6499951"/>
          </a:xfrm>
        </p:spPr>
        <p:txBody>
          <a:bodyPr>
            <a:normAutofit/>
          </a:bodyPr>
          <a:lstStyle/>
          <a:p>
            <a:r>
              <a:rPr lang="en-US" sz="4000" b="1" dirty="0" smtClean="0">
                <a:solidFill>
                  <a:schemeClr val="tx1"/>
                </a:solidFill>
              </a:rPr>
              <a:t>Ephesians 6:14-15</a:t>
            </a:r>
          </a:p>
          <a:p>
            <a:r>
              <a:rPr lang="en-US" sz="3200" b="1" dirty="0" smtClean="0">
                <a:solidFill>
                  <a:schemeClr val="bg1"/>
                </a:solidFill>
              </a:rPr>
              <a:t>“Stand therefore, having fastened on the belt of truth, and having put on the breastplate of righteousness, </a:t>
            </a:r>
            <a:r>
              <a:rPr lang="en-US" sz="3200" b="1" baseline="30000" dirty="0" smtClean="0">
                <a:solidFill>
                  <a:schemeClr val="bg1"/>
                </a:solidFill>
              </a:rPr>
              <a:t>15 </a:t>
            </a:r>
            <a:r>
              <a:rPr lang="en-US" sz="3200" b="1" dirty="0" smtClean="0">
                <a:solidFill>
                  <a:schemeClr val="bg1"/>
                </a:solidFill>
              </a:rPr>
              <a:t>and, as    shoes for your feet, having  put on the readiness given     by the gospel of peace. ”</a:t>
            </a:r>
            <a:endParaRPr lang="en-US" sz="3200" b="1" dirty="0">
              <a:solidFill>
                <a:schemeClr val="bg1"/>
              </a:solidFill>
            </a:endParaRP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283</TotalTime>
  <Words>388</Words>
  <Application>Microsoft Office PowerPoint</Application>
  <PresentationFormat>On-screen Show (4:3)</PresentationFormat>
  <Paragraphs>57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renee budagher marshall</cp:lastModifiedBy>
  <cp:revision>32</cp:revision>
  <dcterms:created xsi:type="dcterms:W3CDTF">2014-03-26T14:03:34Z</dcterms:created>
  <dcterms:modified xsi:type="dcterms:W3CDTF">2016-03-05T18:18:52Z</dcterms:modified>
</cp:coreProperties>
</file>